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thinkeconomics.org/about/what-matters-to-us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5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image" Target="../media/image36.jpe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1079640" y="1008000"/>
            <a:ext cx="7997760" cy="54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2004120" y="1957320"/>
            <a:ext cx="6190560" cy="370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 : </a:t>
            </a:r>
            <a:r>
              <a:rPr lang="en-GB" sz="4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</a:t>
            </a: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2007/8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936000" y="2016000"/>
            <a:ext cx="3959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 a i n s t r e a 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5832000" y="2052000"/>
            <a:ext cx="3023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 h e r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5400000" y="2808000"/>
            <a:ext cx="3455280" cy="348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Godley &amp; Lavoie (2008) Monetary           Economics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Galbraith (2009) 'Who are these             economists, anyway?'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Bezemer (2009) 'No one saw this             coming. Understanding financial          crisis through accounting models'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Mirowski (2014) Never Let A Serious        Crisis Go To Waste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FESSUD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INET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ISIPE (Etd. 2014)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648360" y="2777400"/>
            <a:ext cx="3455280" cy="348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Krugman (2009) 'How Did                        Economists Get It So Wrong?'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Besley &amp; Hennessy (2009) Letter to          HM the Queen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Quiggin (2012) Zombie Economics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Conference BoE (2012)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Romer (2016) 'The Trouble with           Macroeconomics'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6" name="Picture 185"/>
          <p:cNvPicPr/>
          <p:nvPr/>
        </p:nvPicPr>
        <p:blipFill>
          <a:blip r:embed="rId2"/>
          <a:stretch/>
        </p:blipFill>
        <p:spPr>
          <a:xfrm>
            <a:off x="2237760" y="2395440"/>
            <a:ext cx="5723640" cy="282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2561400" y="2738520"/>
            <a:ext cx="5076000" cy="214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512000" y="1769040"/>
            <a:ext cx="7047000" cy="51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1584000" y="2520000"/>
            <a:ext cx="3600000" cy="3312000"/>
          </a:xfrm>
          <a:prstGeom prst="ellipse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"/>
          <p:cNvSpPr/>
          <p:nvPr/>
        </p:nvSpPr>
        <p:spPr>
          <a:xfrm>
            <a:off x="4032000" y="2520000"/>
            <a:ext cx="3600000" cy="3312000"/>
          </a:xfrm>
          <a:prstGeom prst="ellipse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TextShape 5"/>
          <p:cNvSpPr txBox="1"/>
          <p:nvPr/>
        </p:nvSpPr>
        <p:spPr>
          <a:xfrm>
            <a:off x="1080000" y="2160000"/>
            <a:ext cx="252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Critical Finance</a:t>
            </a:r>
          </a:p>
        </p:txBody>
      </p:sp>
      <p:sp>
        <p:nvSpPr>
          <p:cNvPr id="198" name="TextShape 6"/>
          <p:cNvSpPr txBox="1"/>
          <p:nvPr/>
        </p:nvSpPr>
        <p:spPr>
          <a:xfrm>
            <a:off x="7056000" y="2245680"/>
            <a:ext cx="115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PK SFC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2575800" y="1888200"/>
            <a:ext cx="5047920" cy="444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TextShape 3"/>
          <p:cNvSpPr txBox="1"/>
          <p:nvPr/>
        </p:nvSpPr>
        <p:spPr>
          <a:xfrm>
            <a:off x="3705120" y="3641400"/>
            <a:ext cx="278892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Rethinking Economics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3384000" y="2952000"/>
            <a:ext cx="3312000" cy="2484000"/>
          </a:xfrm>
          <a:prstGeom prst="rect">
            <a:avLst/>
          </a:prstGeom>
          <a:ln>
            <a:noFill/>
          </a:ln>
        </p:spPr>
      </p:pic>
      <p:pic>
        <p:nvPicPr>
          <p:cNvPr id="208" name="Picture 207"/>
          <p:cNvPicPr/>
          <p:nvPr/>
        </p:nvPicPr>
        <p:blipFill>
          <a:blip r:embed="rId3"/>
          <a:stretch/>
        </p:blipFill>
        <p:spPr>
          <a:xfrm>
            <a:off x="1296000" y="5724360"/>
            <a:ext cx="3011400" cy="1506240"/>
          </a:xfrm>
          <a:prstGeom prst="rect">
            <a:avLst/>
          </a:prstGeom>
          <a:ln>
            <a:noFill/>
          </a:ln>
        </p:spPr>
      </p:pic>
      <p:pic>
        <p:nvPicPr>
          <p:cNvPr id="209" name="Picture 208"/>
          <p:cNvPicPr/>
          <p:nvPr/>
        </p:nvPicPr>
        <p:blipFill>
          <a:blip r:embed="rId4"/>
          <a:stretch/>
        </p:blipFill>
        <p:spPr>
          <a:xfrm>
            <a:off x="6768000" y="1194480"/>
            <a:ext cx="1885320" cy="2693520"/>
          </a:xfrm>
          <a:prstGeom prst="rect">
            <a:avLst/>
          </a:prstGeom>
          <a:ln>
            <a:noFill/>
          </a:ln>
        </p:spPr>
      </p:pic>
      <p:pic>
        <p:nvPicPr>
          <p:cNvPr id="210" name="Picture 209"/>
          <p:cNvPicPr/>
          <p:nvPr/>
        </p:nvPicPr>
        <p:blipFill>
          <a:blip r:embed="rId5"/>
          <a:stretch/>
        </p:blipFill>
        <p:spPr>
          <a:xfrm>
            <a:off x="5650560" y="5661360"/>
            <a:ext cx="2845440" cy="1538640"/>
          </a:xfrm>
          <a:prstGeom prst="rect">
            <a:avLst/>
          </a:prstGeom>
          <a:ln>
            <a:noFill/>
          </a:ln>
        </p:spPr>
      </p:pic>
      <p:pic>
        <p:nvPicPr>
          <p:cNvPr id="211" name="Picture 210"/>
          <p:cNvPicPr/>
          <p:nvPr/>
        </p:nvPicPr>
        <p:blipFill>
          <a:blip r:embed="rId6"/>
          <a:stretch/>
        </p:blipFill>
        <p:spPr>
          <a:xfrm>
            <a:off x="552240" y="1669680"/>
            <a:ext cx="3047760" cy="1714320"/>
          </a:xfrm>
          <a:prstGeom prst="rect">
            <a:avLst/>
          </a:prstGeom>
          <a:ln>
            <a:noFill/>
          </a:ln>
        </p:spPr>
      </p:pic>
      <p:pic>
        <p:nvPicPr>
          <p:cNvPr id="212" name="Picture 211"/>
          <p:cNvPicPr/>
          <p:nvPr/>
        </p:nvPicPr>
        <p:blipFill>
          <a:blip r:embed="rId7"/>
          <a:stretch/>
        </p:blipFill>
        <p:spPr>
          <a:xfrm>
            <a:off x="7920000" y="3456000"/>
            <a:ext cx="2088000" cy="2088000"/>
          </a:xfrm>
          <a:prstGeom prst="rect">
            <a:avLst/>
          </a:prstGeom>
          <a:ln>
            <a:noFill/>
          </a:ln>
        </p:spPr>
      </p:pic>
      <p:pic>
        <p:nvPicPr>
          <p:cNvPr id="213" name="Picture 212"/>
          <p:cNvPicPr/>
          <p:nvPr/>
        </p:nvPicPr>
        <p:blipFill>
          <a:blip r:embed="rId8"/>
          <a:stretch/>
        </p:blipFill>
        <p:spPr>
          <a:xfrm>
            <a:off x="1728000" y="3861360"/>
            <a:ext cx="1034640" cy="103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TextShape 3"/>
          <p:cNvSpPr txBox="1"/>
          <p:nvPr/>
        </p:nvSpPr>
        <p:spPr>
          <a:xfrm>
            <a:off x="3528000" y="2736000"/>
            <a:ext cx="3528000" cy="283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 /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troublemakers: the challenge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5760000" y="2448000"/>
            <a:ext cx="39582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1716120" y="2088000"/>
            <a:ext cx="6562440" cy="410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troublemakers: the challenge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1080000" y="2304000"/>
            <a:ext cx="7918200" cy="41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140400" y="1857240"/>
            <a:ext cx="6190200" cy="72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Economics Group Project (Sixth Form)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Explain events of 2007 / 8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Learning outcomes :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Monetary/financial production economy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Balance sheet; solvency; liquidity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Institutions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School library : mainstream, heterodox    		 literature; data; methods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Disappointing results : just 3 of our 30 pupils passed; rest have failed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6408000" y="2222640"/>
            <a:ext cx="3398400" cy="425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troublemakers: model pupils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3"/>
          <p:cNvSpPr/>
          <p:nvPr/>
        </p:nvSpPr>
        <p:spPr>
          <a:xfrm>
            <a:off x="648000" y="1968840"/>
            <a:ext cx="7630560" cy="722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Ann, Mariana, Daniela : well done girls!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Came top of the class too in Economics Group Project (Fifth Form)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Learning outcomes achieved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theoretical framework developed via a critical engagement with both mainstream and heterodox literature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Fastidious use of available data and use of variety of methods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Excellent scholarship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troublemakers: the rest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Picture 122"/>
          <p:cNvPicPr/>
          <p:nvPr/>
        </p:nvPicPr>
        <p:blipFill>
          <a:blip r:embed="rId2"/>
          <a:stretch/>
        </p:blipFill>
        <p:spPr>
          <a:xfrm>
            <a:off x="6192000" y="4392000"/>
            <a:ext cx="3566520" cy="291240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648000" y="1825200"/>
            <a:ext cx="7630560" cy="75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Miss Chick at her wit's end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Most used framework taken from mainstream literature only; most citing the same few publications 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Selective use of data and use of one or two methods; fabricating evidence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Dullards? Lazy? Copying?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Bullying; usual suspects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(Kennetha; Paula)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; fraternising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 some rather unsavoury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characters.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6264000" y="1769040"/>
            <a:ext cx="2857680" cy="229212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3"/>
          <a:stretch/>
        </p:blipFill>
        <p:spPr>
          <a:xfrm>
            <a:off x="5400000" y="4189680"/>
            <a:ext cx="3046680" cy="1713240"/>
          </a:xfrm>
          <a:prstGeom prst="rect">
            <a:avLst/>
          </a:prstGeom>
          <a:ln>
            <a:noFill/>
          </a:ln>
        </p:spPr>
      </p:pic>
      <p:pic>
        <p:nvPicPr>
          <p:cNvPr id="129" name="Picture 128"/>
          <p:cNvPicPr/>
          <p:nvPr/>
        </p:nvPicPr>
        <p:blipFill>
          <a:blip r:embed="rId4"/>
          <a:stretch/>
        </p:blipFill>
        <p:spPr>
          <a:xfrm>
            <a:off x="4433040" y="3143160"/>
            <a:ext cx="1332000" cy="1332000"/>
          </a:xfrm>
          <a:prstGeom prst="rect">
            <a:avLst/>
          </a:prstGeom>
          <a:ln>
            <a:noFill/>
          </a:ln>
        </p:spPr>
      </p:pic>
      <p:pic>
        <p:nvPicPr>
          <p:cNvPr id="130" name="Picture 129"/>
          <p:cNvPicPr/>
          <p:nvPr/>
        </p:nvPicPr>
        <p:blipFill>
          <a:blip r:embed="rId5"/>
          <a:stretch/>
        </p:blipFill>
        <p:spPr>
          <a:xfrm>
            <a:off x="7632000" y="5708880"/>
            <a:ext cx="2038320" cy="1528560"/>
          </a:xfrm>
          <a:prstGeom prst="rect">
            <a:avLst/>
          </a:prstGeom>
          <a:ln>
            <a:noFill/>
          </a:ln>
        </p:spPr>
      </p:pic>
      <p:pic>
        <p:nvPicPr>
          <p:cNvPr id="131" name="Picture 130"/>
          <p:cNvPicPr/>
          <p:nvPr/>
        </p:nvPicPr>
        <p:blipFill>
          <a:blip r:embed="rId6"/>
          <a:stretch/>
        </p:blipFill>
        <p:spPr>
          <a:xfrm>
            <a:off x="1584000" y="4678560"/>
            <a:ext cx="3157200" cy="2304720"/>
          </a:xfrm>
          <a:prstGeom prst="rect">
            <a:avLst/>
          </a:prstGeom>
          <a:ln>
            <a:noFill/>
          </a:ln>
        </p:spPr>
      </p:pic>
      <p:pic>
        <p:nvPicPr>
          <p:cNvPr id="132" name="Picture 131"/>
          <p:cNvPicPr/>
          <p:nvPr/>
        </p:nvPicPr>
        <p:blipFill>
          <a:blip r:embed="rId7"/>
          <a:stretch/>
        </p:blipFill>
        <p:spPr>
          <a:xfrm>
            <a:off x="730440" y="1769040"/>
            <a:ext cx="3516840" cy="234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1728000" y="2376000"/>
            <a:ext cx="727092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135"/>
          <p:cNvPicPr/>
          <p:nvPr/>
        </p:nvPicPr>
        <p:blipFill>
          <a:blip r:embed="rId2"/>
          <a:stretch/>
        </p:blipFill>
        <p:spPr>
          <a:xfrm>
            <a:off x="2736000" y="3672000"/>
            <a:ext cx="719280" cy="732960"/>
          </a:xfrm>
          <a:prstGeom prst="rect">
            <a:avLst/>
          </a:prstGeom>
          <a:ln>
            <a:noFill/>
          </a:ln>
        </p:spPr>
      </p:pic>
      <p:pic>
        <p:nvPicPr>
          <p:cNvPr id="137" name="Picture 136"/>
          <p:cNvPicPr/>
          <p:nvPr/>
        </p:nvPicPr>
        <p:blipFill>
          <a:blip r:embed="rId3"/>
          <a:stretch/>
        </p:blipFill>
        <p:spPr>
          <a:xfrm>
            <a:off x="2647800" y="4552200"/>
            <a:ext cx="951480" cy="19908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4"/>
          <a:stretch/>
        </p:blipFill>
        <p:spPr>
          <a:xfrm>
            <a:off x="537480" y="3561480"/>
            <a:ext cx="757800" cy="757800"/>
          </a:xfrm>
          <a:prstGeom prst="rect">
            <a:avLst/>
          </a:prstGeom>
          <a:ln>
            <a:noFill/>
          </a:ln>
        </p:spPr>
      </p:pic>
      <p:pic>
        <p:nvPicPr>
          <p:cNvPr id="139" name="Picture 138"/>
          <p:cNvPicPr/>
          <p:nvPr/>
        </p:nvPicPr>
        <p:blipFill>
          <a:blip r:embed="rId5"/>
          <a:stretch/>
        </p:blipFill>
        <p:spPr>
          <a:xfrm>
            <a:off x="1551600" y="3495600"/>
            <a:ext cx="823680" cy="823680"/>
          </a:xfrm>
          <a:prstGeom prst="rect">
            <a:avLst/>
          </a:prstGeom>
          <a:ln>
            <a:noFill/>
          </a:ln>
        </p:spPr>
      </p:pic>
      <p:pic>
        <p:nvPicPr>
          <p:cNvPr id="140" name="Picture 139"/>
          <p:cNvPicPr/>
          <p:nvPr/>
        </p:nvPicPr>
        <p:blipFill>
          <a:blip r:embed="rId6"/>
          <a:stretch/>
        </p:blipFill>
        <p:spPr>
          <a:xfrm>
            <a:off x="1626480" y="2562480"/>
            <a:ext cx="532800" cy="532800"/>
          </a:xfrm>
          <a:prstGeom prst="rect">
            <a:avLst/>
          </a:prstGeom>
          <a:ln>
            <a:noFill/>
          </a:ln>
        </p:spPr>
      </p:pic>
      <p:pic>
        <p:nvPicPr>
          <p:cNvPr id="141" name="Picture 140"/>
          <p:cNvPicPr/>
          <p:nvPr/>
        </p:nvPicPr>
        <p:blipFill>
          <a:blip r:embed="rId7"/>
          <a:stretch/>
        </p:blipFill>
        <p:spPr>
          <a:xfrm>
            <a:off x="576000" y="4650480"/>
            <a:ext cx="750600" cy="748800"/>
          </a:xfrm>
          <a:prstGeom prst="rect">
            <a:avLst/>
          </a:prstGeom>
          <a:ln>
            <a:noFill/>
          </a:ln>
        </p:spPr>
      </p:pic>
      <p:pic>
        <p:nvPicPr>
          <p:cNvPr id="142" name="Picture 141"/>
          <p:cNvPicPr/>
          <p:nvPr/>
        </p:nvPicPr>
        <p:blipFill>
          <a:blip r:embed="rId8"/>
          <a:stretch/>
        </p:blipFill>
        <p:spPr>
          <a:xfrm>
            <a:off x="504000" y="2448000"/>
            <a:ext cx="863280" cy="86328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9"/>
          <a:stretch/>
        </p:blipFill>
        <p:spPr>
          <a:xfrm>
            <a:off x="234000" y="5976000"/>
            <a:ext cx="701280" cy="68724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10"/>
          <a:stretch/>
        </p:blipFill>
        <p:spPr>
          <a:xfrm>
            <a:off x="4320000" y="3672000"/>
            <a:ext cx="812520" cy="372600"/>
          </a:xfrm>
          <a:prstGeom prst="rect">
            <a:avLst/>
          </a:prstGeom>
          <a:ln>
            <a:noFill/>
          </a:ln>
        </p:spPr>
      </p:pic>
      <p:pic>
        <p:nvPicPr>
          <p:cNvPr id="145" name="Picture 144"/>
          <p:cNvPicPr/>
          <p:nvPr/>
        </p:nvPicPr>
        <p:blipFill>
          <a:blip r:embed="rId11"/>
          <a:stretch/>
        </p:blipFill>
        <p:spPr>
          <a:xfrm>
            <a:off x="5256000" y="3600000"/>
            <a:ext cx="529920" cy="52992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12"/>
          <a:stretch/>
        </p:blipFill>
        <p:spPr>
          <a:xfrm>
            <a:off x="4320000" y="4415400"/>
            <a:ext cx="521640" cy="62388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13"/>
          <a:stretch/>
        </p:blipFill>
        <p:spPr>
          <a:xfrm>
            <a:off x="4249080" y="2694600"/>
            <a:ext cx="1199880" cy="71172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14"/>
          <a:stretch/>
        </p:blipFill>
        <p:spPr>
          <a:xfrm>
            <a:off x="7704000" y="4784400"/>
            <a:ext cx="707040" cy="470880"/>
          </a:xfrm>
          <a:prstGeom prst="rect">
            <a:avLst/>
          </a:prstGeom>
          <a:ln>
            <a:noFill/>
          </a:ln>
        </p:spPr>
      </p:pic>
      <p:pic>
        <p:nvPicPr>
          <p:cNvPr id="149" name="Picture 148"/>
          <p:cNvPicPr/>
          <p:nvPr/>
        </p:nvPicPr>
        <p:blipFill>
          <a:blip r:embed="rId15"/>
          <a:stretch/>
        </p:blipFill>
        <p:spPr>
          <a:xfrm>
            <a:off x="7488000" y="5958720"/>
            <a:ext cx="1369440" cy="376560"/>
          </a:xfrm>
          <a:prstGeom prst="rect">
            <a:avLst/>
          </a:prstGeom>
          <a:ln>
            <a:noFill/>
          </a:ln>
        </p:spPr>
      </p:pic>
      <p:pic>
        <p:nvPicPr>
          <p:cNvPr id="150" name="Picture 149"/>
          <p:cNvPicPr/>
          <p:nvPr/>
        </p:nvPicPr>
        <p:blipFill>
          <a:blip r:embed="rId16"/>
          <a:stretch/>
        </p:blipFill>
        <p:spPr>
          <a:xfrm>
            <a:off x="7200000" y="5472000"/>
            <a:ext cx="981360" cy="49032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4392000" y="1944000"/>
            <a:ext cx="1727280" cy="30132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Public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1152000" y="1929960"/>
            <a:ext cx="1727280" cy="30132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Public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2592000" y="2520000"/>
            <a:ext cx="1151280" cy="48924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Academy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17"/>
          <a:stretch/>
        </p:blipFill>
        <p:spPr>
          <a:xfrm>
            <a:off x="4176000" y="6048000"/>
            <a:ext cx="497520" cy="485280"/>
          </a:xfrm>
          <a:prstGeom prst="rect">
            <a:avLst/>
          </a:prstGeom>
          <a:ln>
            <a:noFill/>
          </a:ln>
        </p:spPr>
      </p:pic>
      <p:sp>
        <p:nvSpPr>
          <p:cNvPr id="155" name="CustomShape 7"/>
          <p:cNvSpPr/>
          <p:nvPr/>
        </p:nvSpPr>
        <p:spPr>
          <a:xfrm>
            <a:off x="5832000" y="2534040"/>
            <a:ext cx="1151280" cy="48924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Academy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18"/>
          <a:stretch/>
        </p:blipFill>
        <p:spPr>
          <a:xfrm>
            <a:off x="1440000" y="5544000"/>
            <a:ext cx="646200" cy="64620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19"/>
          <a:stretch/>
        </p:blipFill>
        <p:spPr>
          <a:xfrm>
            <a:off x="1296000" y="6453000"/>
            <a:ext cx="674280" cy="67428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20"/>
          <a:stretch/>
        </p:blipFill>
        <p:spPr>
          <a:xfrm>
            <a:off x="4844520" y="5688000"/>
            <a:ext cx="1202760" cy="38412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21"/>
          <a:stretch/>
        </p:blipFill>
        <p:spPr>
          <a:xfrm>
            <a:off x="5256000" y="4824000"/>
            <a:ext cx="1417320" cy="25956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22"/>
          <a:stretch/>
        </p:blipFill>
        <p:spPr>
          <a:xfrm>
            <a:off x="2198160" y="5832000"/>
            <a:ext cx="1329120" cy="37152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23"/>
          <a:stretch/>
        </p:blipFill>
        <p:spPr>
          <a:xfrm>
            <a:off x="5989320" y="4032000"/>
            <a:ext cx="633960" cy="677160"/>
          </a:xfrm>
          <a:prstGeom prst="rect">
            <a:avLst/>
          </a:prstGeom>
          <a:ln>
            <a:noFill/>
          </a:ln>
        </p:spPr>
      </p:pic>
      <p:pic>
        <p:nvPicPr>
          <p:cNvPr id="162" name="Picture 161"/>
          <p:cNvPicPr/>
          <p:nvPr/>
        </p:nvPicPr>
        <p:blipFill>
          <a:blip r:embed="rId24"/>
          <a:stretch/>
        </p:blipFill>
        <p:spPr>
          <a:xfrm>
            <a:off x="8928000" y="6624000"/>
            <a:ext cx="787320" cy="798840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/>
          <p:nvPr/>
        </p:nvPicPr>
        <p:blipFill>
          <a:blip r:embed="rId25"/>
          <a:stretch/>
        </p:blipFill>
        <p:spPr>
          <a:xfrm>
            <a:off x="2453040" y="6408000"/>
            <a:ext cx="714240" cy="385920"/>
          </a:xfrm>
          <a:prstGeom prst="rect">
            <a:avLst/>
          </a:prstGeom>
          <a:ln>
            <a:noFill/>
          </a:ln>
        </p:spPr>
      </p:pic>
      <p:pic>
        <p:nvPicPr>
          <p:cNvPr id="164" name="Picture 163"/>
          <p:cNvPicPr/>
          <p:nvPr/>
        </p:nvPicPr>
        <p:blipFill>
          <a:blip r:embed="rId26"/>
          <a:stretch/>
        </p:blipFill>
        <p:spPr>
          <a:xfrm>
            <a:off x="6298200" y="5328000"/>
            <a:ext cx="541440" cy="54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 : </a:t>
            </a:r>
            <a:r>
              <a:rPr lang="en-GB" sz="4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before</a:t>
            </a: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2007/8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1728000" y="2592000"/>
            <a:ext cx="7126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936000" y="2016000"/>
            <a:ext cx="3959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 a i n s t r e a 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5832000" y="2052000"/>
            <a:ext cx="3023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 h e r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5400000" y="2808000"/>
            <a:ext cx="3455280" cy="30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Strange (1986) Casino Capitalism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Strange (1998) Mad Money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Godley (1999)  Seven Unsustainable      Processes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Godley &amp; Wray (2000) Is Goldilocks       Doomed?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Pettifor (2006) The Coming First              World Debt Crisis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612360" y="2520360"/>
            <a:ext cx="3455280" cy="30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Rajan (2005) ?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OECD Economic Outlook No. 80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IMF World Economic Outlook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Blanchard (2008) The State of Macro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3640" y="301320"/>
            <a:ext cx="906876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 pupils, underachievers &amp; troublemakers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503640" y="1769040"/>
            <a:ext cx="90687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999360" y="2023920"/>
            <a:ext cx="8200440" cy="35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505</Words>
  <Application>Microsoft Office PowerPoint</Application>
  <PresentationFormat>Custom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DejaVu Sans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Wasmuht</dc:creator>
  <cp:lastModifiedBy>Andeas Wasmuht</cp:lastModifiedBy>
  <cp:revision>61</cp:revision>
  <dcterms:created xsi:type="dcterms:W3CDTF">2017-07-10T17:11:39Z</dcterms:created>
  <dcterms:modified xsi:type="dcterms:W3CDTF">2017-07-16T22:30:12Z</dcterms:modified>
  <dc:language>en-GB</dc:language>
</cp:coreProperties>
</file>